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4" r:id="rId3"/>
    <p:sldId id="283" r:id="rId4"/>
    <p:sldId id="260" r:id="rId5"/>
    <p:sldId id="285" r:id="rId6"/>
    <p:sldId id="281" r:id="rId7"/>
    <p:sldId id="268" r:id="rId8"/>
    <p:sldId id="267" r:id="rId9"/>
    <p:sldId id="275" r:id="rId10"/>
    <p:sldId id="262" r:id="rId11"/>
    <p:sldId id="276" r:id="rId12"/>
    <p:sldId id="266" r:id="rId13"/>
    <p:sldId id="277" r:id="rId14"/>
    <p:sldId id="263" r:id="rId15"/>
    <p:sldId id="261" r:id="rId16"/>
    <p:sldId id="259" r:id="rId17"/>
    <p:sldId id="278" r:id="rId18"/>
    <p:sldId id="279" r:id="rId19"/>
    <p:sldId id="280" r:id="rId20"/>
  </p:sldIdLst>
  <p:sldSz cx="9144000" cy="6858000" type="screen4x3"/>
  <p:notesSz cx="7099300" cy="102346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B55CCCC-4C14-4FD5-94F8-C97AE59B1F1A}">
          <p14:sldIdLst>
            <p14:sldId id="256"/>
            <p14:sldId id="284"/>
            <p14:sldId id="283"/>
            <p14:sldId id="260"/>
            <p14:sldId id="285"/>
            <p14:sldId id="281"/>
            <p14:sldId id="268"/>
            <p14:sldId id="267"/>
            <p14:sldId id="275"/>
            <p14:sldId id="262"/>
            <p14:sldId id="276"/>
            <p14:sldId id="266"/>
            <p14:sldId id="277"/>
            <p14:sldId id="263"/>
            <p14:sldId id="261"/>
            <p14:sldId id="259"/>
            <p14:sldId id="278"/>
            <p14:sldId id="279"/>
            <p14:sldId id="280"/>
          </p14:sldIdLst>
        </p14:section>
        <p14:section name="Untitled Section" id="{AAF83D5A-6232-4536-9E9B-E19C0250F9CA}">
          <p14:sldIdLst/>
        </p14:section>
        <p14:section name="Untitled Section" id="{1FAF2003-8431-425E-AE9C-6EC1662BEBD4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8E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0CDE7-A352-45BE-A3C9-018732AC3CA1}" type="datetimeFigureOut">
              <a:rPr lang="th-TH" smtClean="0"/>
              <a:t>07/11/57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ADAAE-5738-47F2-A88D-9BBECC137E5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346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BAA2-B69B-47BC-918C-BF6CE15B020E}" type="datetimeFigureOut">
              <a:rPr lang="th-TH" smtClean="0"/>
              <a:t>07/11/57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7433-538B-470A-AA69-F7FE8DB121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56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BAA2-B69B-47BC-918C-BF6CE15B020E}" type="datetimeFigureOut">
              <a:rPr lang="th-TH" smtClean="0"/>
              <a:t>07/11/57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7433-538B-470A-AA69-F7FE8DB121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565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BAA2-B69B-47BC-918C-BF6CE15B020E}" type="datetimeFigureOut">
              <a:rPr lang="th-TH" smtClean="0"/>
              <a:t>07/11/57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7433-538B-470A-AA69-F7FE8DB121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419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BAA2-B69B-47BC-918C-BF6CE15B020E}" type="datetimeFigureOut">
              <a:rPr lang="th-TH" smtClean="0"/>
              <a:t>07/11/57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7433-538B-470A-AA69-F7FE8DB121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6346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BAA2-B69B-47BC-918C-BF6CE15B020E}" type="datetimeFigureOut">
              <a:rPr lang="th-TH" smtClean="0"/>
              <a:t>07/11/57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7433-538B-470A-AA69-F7FE8DB121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414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BAA2-B69B-47BC-918C-BF6CE15B020E}" type="datetimeFigureOut">
              <a:rPr lang="th-TH" smtClean="0"/>
              <a:t>07/11/57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7433-538B-470A-AA69-F7FE8DB121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92680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BAA2-B69B-47BC-918C-BF6CE15B020E}" type="datetimeFigureOut">
              <a:rPr lang="th-TH" smtClean="0"/>
              <a:t>07/11/57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7433-538B-470A-AA69-F7FE8DB121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5302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BAA2-B69B-47BC-918C-BF6CE15B020E}" type="datetimeFigureOut">
              <a:rPr lang="th-TH" smtClean="0"/>
              <a:t>07/11/57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7433-538B-470A-AA69-F7FE8DB121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924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BAA2-B69B-47BC-918C-BF6CE15B020E}" type="datetimeFigureOut">
              <a:rPr lang="th-TH" smtClean="0"/>
              <a:t>07/11/57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7433-538B-470A-AA69-F7FE8DB121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4062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BAA2-B69B-47BC-918C-BF6CE15B020E}" type="datetimeFigureOut">
              <a:rPr lang="th-TH" smtClean="0"/>
              <a:t>07/11/57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7433-538B-470A-AA69-F7FE8DB121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507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7BAA2-B69B-47BC-918C-BF6CE15B020E}" type="datetimeFigureOut">
              <a:rPr lang="th-TH" smtClean="0"/>
              <a:t>07/11/57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97433-538B-470A-AA69-F7FE8DB121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0998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7BAA2-B69B-47BC-918C-BF6CE15B020E}" type="datetimeFigureOut">
              <a:rPr lang="th-TH" smtClean="0"/>
              <a:t>07/11/57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97433-538B-470A-AA69-F7FE8DB1210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06484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g"/><Relationship Id="rId18" Type="http://schemas.openxmlformats.org/officeDocument/2006/relationships/image" Target="../media/image24.jpg"/><Relationship Id="rId3" Type="http://schemas.openxmlformats.org/officeDocument/2006/relationships/image" Target="../media/image9.jpeg"/><Relationship Id="rId21" Type="http://schemas.openxmlformats.org/officeDocument/2006/relationships/image" Target="../media/image27.gif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17" Type="http://schemas.openxmlformats.org/officeDocument/2006/relationships/image" Target="../media/image23.jpg"/><Relationship Id="rId2" Type="http://schemas.openxmlformats.org/officeDocument/2006/relationships/image" Target="../media/image8.png"/><Relationship Id="rId16" Type="http://schemas.openxmlformats.org/officeDocument/2006/relationships/image" Target="../media/image22.jpg"/><Relationship Id="rId20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10" Type="http://schemas.openxmlformats.org/officeDocument/2006/relationships/image" Target="../media/image16.png"/><Relationship Id="rId19" Type="http://schemas.openxmlformats.org/officeDocument/2006/relationships/image" Target="../media/image25.gif"/><Relationship Id="rId4" Type="http://schemas.openxmlformats.org/officeDocument/2006/relationships/image" Target="../media/image10.png"/><Relationship Id="rId9" Type="http://schemas.openxmlformats.org/officeDocument/2006/relationships/image" Target="../media/image15.jpg"/><Relationship Id="rId14" Type="http://schemas.openxmlformats.org/officeDocument/2006/relationships/image" Target="../media/image20.png"/><Relationship Id="rId22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512"/>
            <a:ext cx="9144000" cy="648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4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53072" y="694437"/>
            <a:ext cx="629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FB Kiosk 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Floor Plan 2nd Floor</a:t>
            </a:r>
            <a:endParaRPr lang="th-TH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90088" y="2589872"/>
            <a:ext cx="3146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 </a:t>
            </a:r>
            <a:r>
              <a:rPr lang="en-US" sz="16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Space Available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- MK2/04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Size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20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sq.m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- MK2/05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Size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40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sq.m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  <a:endParaRPr lang="th-TH" sz="1600" b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r>
              <a:rPr lang="en-US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Rental </a:t>
            </a:r>
            <a:r>
              <a:rPr lang="en-US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Rate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-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1,500Bht/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sq.m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./month </a:t>
            </a:r>
          </a:p>
          <a:p>
            <a:endParaRPr lang="th-TH" sz="2000" b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4702" y="1844824"/>
            <a:ext cx="4687418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3822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5080" y="548680"/>
            <a:ext cx="629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FB Kiosk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Floor Plan 3rd Floor</a:t>
            </a:r>
            <a:endParaRPr lang="th-TH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1342" y="1340768"/>
            <a:ext cx="6285101" cy="4392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8440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37048" y="478413"/>
            <a:ext cx="629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FB Kiosk 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Floor Plan 3rd Floor</a:t>
            </a:r>
            <a:endParaRPr lang="th-TH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90088" y="2570128"/>
            <a:ext cx="3146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 </a:t>
            </a:r>
            <a:r>
              <a:rPr lang="en-US" sz="16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Space Available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- FB3/03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Size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20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sq.m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- FB3/06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Size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14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sq.m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  <a:endParaRPr lang="en-US" sz="1600" b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Rental </a:t>
            </a:r>
            <a:r>
              <a:rPr lang="en-US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Rate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-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1,500Bht/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sq.m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./month </a:t>
            </a:r>
          </a:p>
          <a:p>
            <a:endParaRPr lang="en-US" sz="20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endParaRPr lang="th-TH" sz="2000" b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3075" y="4134800"/>
            <a:ext cx="4297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th-TH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3687" y="1689169"/>
            <a:ext cx="4744512" cy="3254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3596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1064" y="550421"/>
            <a:ext cx="629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FB Kiosk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Floor Plan 4th Floor</a:t>
            </a:r>
            <a:endParaRPr lang="th-TH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0216" y="1268760"/>
            <a:ext cx="6343540" cy="4482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209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53072" y="694437"/>
            <a:ext cx="629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FB Kiosk 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Floor Plan 4th Floor</a:t>
            </a:r>
            <a:endParaRPr lang="th-TH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2528317"/>
            <a:ext cx="31464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+mj-lt"/>
              </a:rPr>
              <a:t> </a:t>
            </a:r>
            <a:r>
              <a:rPr lang="en-US" sz="16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Space Available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-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FB4/02  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Size 10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sq.m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  <a:endParaRPr lang="en-US" sz="1600" b="1" u="sng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Rental </a:t>
            </a:r>
            <a:r>
              <a:rPr lang="en-US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Rate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- 2,000Bht/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sq.m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./month </a:t>
            </a:r>
          </a:p>
          <a:p>
            <a:endParaRPr lang="en-US" sz="20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endParaRPr lang="th-TH" sz="2000" b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4756" y="4144997"/>
            <a:ext cx="4297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th-TH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55" y="1716254"/>
            <a:ext cx="4461759" cy="3152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09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" t="2893" r="2576" b="3889"/>
          <a:stretch/>
        </p:blipFill>
        <p:spPr bwMode="auto">
          <a:xfrm>
            <a:off x="1513113" y="1206489"/>
            <a:ext cx="6193973" cy="43107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123728" y="404664"/>
            <a:ext cx="629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FB Kiosk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Floor Plan B Floor</a:t>
            </a:r>
            <a:endParaRPr lang="th-TH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722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13112" y="334397"/>
            <a:ext cx="629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FB Kiosk 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Floor Plan B Floor</a:t>
            </a:r>
            <a:endParaRPr lang="th-TH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4967" y="1700808"/>
            <a:ext cx="314640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 </a:t>
            </a:r>
            <a:r>
              <a:rPr lang="en-US" sz="16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Space Available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- FB B/08    Size 22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sq.m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- FB B/11    Size 22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sq.m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  <a:endParaRPr lang="th-TH" sz="1600" b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-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FB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B/19B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Size 22</a:t>
            </a:r>
            <a:r>
              <a:rPr lang="th-TH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</a:rPr>
              <a:t>sq.m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en-US" sz="1600" b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- FB B/24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 Size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22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sq.m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</a:p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- MK B/03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Size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20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</a:rPr>
              <a:t>sq.m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- MK B/04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Size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20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</a:rPr>
              <a:t>sq.m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en-US" sz="16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Rental Rate </a:t>
            </a:r>
            <a:endParaRPr lang="en-US" sz="1600" b="1" u="sng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 - 1,500</a:t>
            </a:r>
            <a:r>
              <a:rPr lang="en-GB" sz="1600" b="1" dirty="0" err="1">
                <a:solidFill>
                  <a:schemeClr val="accent6">
                    <a:lumMod val="75000"/>
                  </a:schemeClr>
                </a:solidFill>
              </a:rPr>
              <a:t>Bht</a:t>
            </a:r>
            <a:r>
              <a:rPr lang="en-GB" sz="16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</a:rPr>
              <a:t>sq.m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./month </a:t>
            </a:r>
          </a:p>
          <a:p>
            <a:endParaRPr lang="en-US" sz="16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0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endParaRPr lang="th-TH" sz="2000" b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6524" y="4437112"/>
            <a:ext cx="42978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Condition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- Deposit 3 months of rental rate.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- Deposit electricity meter : 10,000Bht.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- Deposit water meter : 5,000Bht.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- Contract 1 year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- Rental rate and deposit above </a:t>
            </a:r>
          </a:p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</a:rPr>
              <a:t> not Include vat 7% yet.</a:t>
            </a:r>
            <a:endParaRPr lang="th-TH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6524" y="1052736"/>
            <a:ext cx="4607732" cy="32560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9111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4000" b="1" dirty="0" smtClean="0">
                <a:solidFill>
                  <a:srgbClr val="ED8E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Customers </a:t>
            </a:r>
            <a:r>
              <a:rPr lang="en-GB" sz="4000" b="1" dirty="0">
                <a:solidFill>
                  <a:srgbClr val="ED8E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</a:t>
            </a:r>
            <a: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/>
            </a:r>
            <a:b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</a:br>
            <a:endParaRPr lang="th-TH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2176" y="2458631"/>
            <a:ext cx="31464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35,000-45,000</a:t>
            </a:r>
            <a:endParaRPr lang="en-US" sz="240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On weekdays</a:t>
            </a:r>
            <a:endParaRPr lang="en-US" sz="24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50,000-60,000</a:t>
            </a:r>
            <a:endParaRPr lang="en-US" sz="2400" b="1" u="sng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On weekends</a:t>
            </a:r>
          </a:p>
          <a:p>
            <a:endParaRPr lang="en-US" sz="20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endParaRPr lang="th-TH" sz="2000" b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82949"/>
            <a:ext cx="5674002" cy="354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5512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4000" b="1" dirty="0" smtClean="0">
                <a:solidFill>
                  <a:srgbClr val="ED8E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Customers </a:t>
            </a:r>
            <a:r>
              <a:rPr lang="en-GB" sz="4000" b="1" dirty="0">
                <a:solidFill>
                  <a:srgbClr val="ED8E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Vehicles</a:t>
            </a:r>
            <a: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/>
            </a:r>
            <a:b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</a:br>
            <a:endParaRPr lang="th-TH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97592" y="1933457"/>
            <a:ext cx="314640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Number of Cars</a:t>
            </a:r>
          </a:p>
          <a:p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5,000-6,000</a:t>
            </a:r>
            <a:endParaRPr lang="en-US" sz="2400" b="1" u="sng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On weekdays</a:t>
            </a:r>
            <a:endParaRPr lang="en-US" sz="24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7,500-8,500</a:t>
            </a:r>
            <a:endParaRPr lang="en-US" sz="2400" b="1" u="sng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On weekends</a:t>
            </a:r>
          </a:p>
          <a:p>
            <a:endParaRPr lang="en-US" sz="20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endParaRPr lang="th-TH" sz="2000" b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75882"/>
            <a:ext cx="5240778" cy="289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75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4000" b="1" dirty="0" smtClean="0">
                <a:solidFill>
                  <a:srgbClr val="ED8E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 </a:t>
            </a:r>
            <a:r>
              <a:rPr lang="en-GB" sz="4000" b="1" dirty="0">
                <a:solidFill>
                  <a:srgbClr val="ED8E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</a:t>
            </a:r>
            <a: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/>
            </a:r>
            <a:b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</a:br>
            <a:endParaRPr lang="th-TH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525963"/>
          </a:xfrm>
        </p:spPr>
        <p:txBody>
          <a:bodyPr/>
          <a:lstStyle/>
          <a:p>
            <a:r>
              <a:rPr lang="th-TH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ทางศูนย์สรรพสินค้าซีคอนบางแค หวังเป็นอย่างยิ่งว่าจะได้ร่วมเป็นส่วนหนึ่ง ในความสำเร็จของธุรกิจท่านและจะพิจารณาให้เราเป็นคู่ค้า ที่มีศักยภาพร่วมกันต่อไป หากท่านสนใจเช่าพื้นภายในศูนย์สรรพสินค้าซีคอนบางแค กรุณาติดต่อเจ้าหน้าที่ฝ่ายขาย ที่หมายเลขโทรศัพท์ 02-454-7777 ต่อ 832 , 833 , 834 และ 835 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05131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b="1" dirty="0" smtClean="0">
                <a:solidFill>
                  <a:srgbClr val="ED8E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4000" b="1" dirty="0">
                <a:solidFill>
                  <a:srgbClr val="ED8E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Wave of Western Bangkok</a:t>
            </a: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/>
            </a:r>
            <a:b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</a:br>
            <a:endParaRPr lang="th-TH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26" y="1484784"/>
            <a:ext cx="780295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1585" y="3212976"/>
            <a:ext cx="88752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>
                <a:solidFill>
                  <a:srgbClr val="ED8E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Seacon</a:t>
            </a:r>
            <a:r>
              <a:rPr lang="en-GB" sz="2400" b="1" dirty="0">
                <a:solidFill>
                  <a:srgbClr val="ED8E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 </a:t>
            </a:r>
            <a:r>
              <a:rPr lang="en-GB" sz="2400" b="1" dirty="0" err="1">
                <a:solidFill>
                  <a:srgbClr val="ED8E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Bangkae</a:t>
            </a:r>
            <a:r>
              <a:rPr lang="en-GB" sz="2400" b="1" dirty="0">
                <a:solidFill>
                  <a:srgbClr val="ED8E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 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	</a:t>
            </a:r>
            <a:r>
              <a:rPr lang="th-TH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อาคาร </a:t>
            </a:r>
            <a:r>
              <a:rPr lang="en-GB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Modern Wave Design </a:t>
            </a:r>
            <a:r>
              <a:rPr lang="th-TH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บนพื้นที่กว่า 40 ไร่ </a:t>
            </a:r>
          </a:p>
          <a:p>
            <a:r>
              <a:rPr lang="th-TH" sz="2400" b="1" dirty="0">
                <a:solidFill>
                  <a:srgbClr val="ED8E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รองรับ	</a:t>
            </a:r>
            <a:r>
              <a:rPr lang="th-TH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		กำลังซื้อของลูกค้าจากทุกพื้นที่กว่า 9 แสนคน ในรัศมี 10 กม. </a:t>
            </a:r>
          </a:p>
          <a:p>
            <a:r>
              <a:rPr lang="th-TH" sz="2400" b="1" dirty="0">
                <a:solidFill>
                  <a:srgbClr val="ED8E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รายล้อม	</a:t>
            </a:r>
            <a:r>
              <a:rPr lang="th-TH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		ด้วยสถานศึกษากว่า 220 แห่ง มหาวิทยาลัย 4 แห่ง และ				โรงพยาบาล 3 แห่ง  </a:t>
            </a:r>
          </a:p>
          <a:p>
            <a:r>
              <a:rPr lang="th-TH" sz="2400" b="1" dirty="0">
                <a:solidFill>
                  <a:srgbClr val="ED8E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รับรู้</a:t>
            </a:r>
            <a:r>
              <a:rPr lang="th-TH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			ด้วยลักษณะประชากรที่หลากหลาย จึงมั่นใจได้สำหรับการ				เข้าถึงกลุ่มเป้าหมายที่</a:t>
            </a:r>
            <a:r>
              <a:rPr lang="th-TH" sz="24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มีไลฟ์</a:t>
            </a:r>
            <a:r>
              <a:rPr lang="th-TH" sz="24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สไตล์ที่แตกต่าง</a:t>
            </a:r>
          </a:p>
        </p:txBody>
      </p:sp>
    </p:spTree>
    <p:extLst>
      <p:ext uri="{BB962C8B-B14F-4D97-AF65-F5344CB8AC3E}">
        <p14:creationId xmlns:p14="http://schemas.microsoft.com/office/powerpoint/2010/main" val="1273072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4000" b="1" dirty="0" smtClean="0">
                <a:solidFill>
                  <a:srgbClr val="ED8E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  </a:t>
            </a:r>
            <a:r>
              <a:rPr lang="en-GB" sz="4000" b="1" dirty="0">
                <a:solidFill>
                  <a:srgbClr val="ED8E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 Accessibilities</a:t>
            </a:r>
            <a: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/>
            </a:r>
            <a:br>
              <a:rPr lang="en-GB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</a:b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412776"/>
            <a:ext cx="7313038" cy="2509513"/>
          </a:xfrm>
        </p:spPr>
        <p:txBody>
          <a:bodyPr>
            <a:normAutofit fontScale="32500" lnSpcReduction="20000"/>
          </a:bodyPr>
          <a:lstStyle/>
          <a:p>
            <a:r>
              <a:rPr lang="th-TH" sz="6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รองรับการเดินทางทุกรูปแบบโดยเฉพาะจากรถไฟฟ้า </a:t>
            </a:r>
            <a:r>
              <a:rPr lang="en-GB" sz="6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MRT </a:t>
            </a:r>
            <a:r>
              <a:rPr lang="th-TH" sz="6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สายสีน้ำเงินเส้นทางหัวลำโพง-บางแค และเส้นทางบางซื่อ-ท่าพระ ซึ่งจะวิ่งผ่านซีคอนบางแค โดยมีสถานีภาษีเจริญตั้งอยู่บริเวณด้านหน้า พร้อมทางเชื่อมเข้าสู่ศูนย์การค้าโดยตรง ซึ่งจะเสร็จสมบูรณ์ภายในปีพ.ศ.2559 (รถไฟฟ้า </a:t>
            </a:r>
            <a:r>
              <a:rPr lang="en-GB" sz="6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MRT </a:t>
            </a:r>
            <a:r>
              <a:rPr lang="th-TH" sz="6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สายสีน้ำเงินนี้ ยังเชื่อมกับรถไฟฟ้า </a:t>
            </a:r>
            <a:r>
              <a:rPr lang="en-GB" sz="6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BTS </a:t>
            </a:r>
            <a:r>
              <a:rPr lang="th-TH" sz="6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ที่วิ่งมาจากถนนสาธร-สะพานตากสินอีกด้วย) </a:t>
            </a:r>
          </a:p>
          <a:p>
            <a:r>
              <a:rPr lang="th-TH" sz="6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ปัจจุบันซีคอนบางแคได้ร่วมมือกับกรุงเทพมหานคร โดยสำนักงานเขตภาษีเจริญ จัดทำโครงการ “จอดฟรีซีคอน รับ-ส่งฟรีบีที</a:t>
            </a:r>
            <a:r>
              <a:rPr lang="th-TH" sz="6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เอส</a:t>
            </a:r>
            <a:r>
              <a:rPr lang="th-TH" sz="6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” โดยอำนวยความสะดวกด้านสถานที่จอดรถภายในอาคารจอดรถศูนย์สรรพสินค้าซีคอนบางแค และรถตู้รับ-ส่งฟรีไปกลับระหว่างศูนย์สรรพสินค้าซีคอนบางแคและสถานีรถไฟฟ้าบีที</a:t>
            </a:r>
            <a:r>
              <a:rPr lang="th-TH" sz="6000" b="1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เอส</a:t>
            </a:r>
            <a:r>
              <a:rPr lang="th-TH" sz="6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>บางหว้า</a:t>
            </a:r>
          </a:p>
          <a:p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53" y="3802260"/>
            <a:ext cx="6728792" cy="1838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214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7008" y="278825"/>
            <a:ext cx="629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ED8E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Location  &amp; Accessibilities</a:t>
            </a:r>
          </a:p>
        </p:txBody>
      </p:sp>
      <p:pic>
        <p:nvPicPr>
          <p:cNvPr id="2" name="Picture 2" descr="K:\2400 - BUSINESS DEVELOPMENT GROUP\6421 - SALE\6423 - MALL AREA RENTAL\WORK\seacon-m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863600"/>
            <a:ext cx="6515100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53" y="964584"/>
            <a:ext cx="8361293" cy="4928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9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4000" b="1" dirty="0" smtClean="0">
                <a:solidFill>
                  <a:srgbClr val="ED8E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Magnet  </a:t>
            </a:r>
            <a:r>
              <a:rPr lang="en-GB" sz="4000" b="1" dirty="0">
                <a:solidFill>
                  <a:srgbClr val="ED8E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 Major Tenants</a:t>
            </a:r>
            <a: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/>
            </a:r>
            <a:b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</a:br>
            <a:endParaRPr lang="th-TH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</p:txBody>
      </p:sp>
      <p:pic>
        <p:nvPicPr>
          <p:cNvPr id="4" name="Picture 6" descr="robin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915" y="1425189"/>
            <a:ext cx="1100829" cy="10617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-LogoForSeaconDirec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251" y="1412777"/>
            <a:ext cx="1099093" cy="1061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51920" y="1421974"/>
            <a:ext cx="1149759" cy="1094467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5220072" y="1412776"/>
            <a:ext cx="1081527" cy="1061781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8" name="Picture 4" descr="top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30812"/>
            <a:ext cx="1038546" cy="1043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6" descr="pwbu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37200"/>
            <a:ext cx="954501" cy="10437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780826"/>
            <a:ext cx="1096334" cy="1035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851" y="2737200"/>
            <a:ext cx="1106893" cy="1123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708921"/>
            <a:ext cx="1096334" cy="1088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6588224" y="2737200"/>
            <a:ext cx="1088049" cy="1089346"/>
          </a:xfrm>
          <a:prstGeom prst="rect">
            <a:avLst/>
          </a:prstGeom>
          <a:blipFill rotWithShape="1">
            <a:blip r:embed="rId11"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14" name="Picture 12" descr="ttraction_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162770"/>
            <a:ext cx="1019284" cy="6699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980" y="4162770"/>
            <a:ext cx="959876" cy="6699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174601"/>
            <a:ext cx="892502" cy="6745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180729"/>
            <a:ext cx="781113" cy="6745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149081"/>
            <a:ext cx="795225" cy="7062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149081"/>
            <a:ext cx="956186" cy="6836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5064395"/>
            <a:ext cx="942575" cy="7408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046712"/>
            <a:ext cx="936104" cy="7585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1" y="5059759"/>
            <a:ext cx="936104" cy="745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5082355"/>
            <a:ext cx="790262" cy="7229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5072161"/>
            <a:ext cx="1019284" cy="7331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2756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4000" b="1" dirty="0" smtClean="0">
                <a:solidFill>
                  <a:srgbClr val="ED8E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</a:t>
            </a:r>
            <a:r>
              <a:rPr lang="en-GB" sz="4000" b="1" dirty="0">
                <a:solidFill>
                  <a:srgbClr val="ED8E0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</a:t>
            </a:r>
            <a: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  <a:t/>
            </a:r>
            <a:br>
              <a:rPr lang="en-GB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fornian FB" panose="0207040306080B030204" pitchFamily="18" charset="0"/>
              </a:rPr>
            </a:br>
            <a:endParaRPr lang="th-TH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fornian FB" panose="0207040306080B030204" pitchFamily="18" charset="0"/>
            </a:endParaRPr>
          </a:p>
        </p:txBody>
      </p:sp>
      <p:pic>
        <p:nvPicPr>
          <p:cNvPr id="4" name="Picture 2" descr="http://seaconbangkae.com/cms_directory/content/seacon_bangkae/pic/gallery/fb_event_tab_810x500_2014101415213039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6" y="1123840"/>
            <a:ext cx="2662464" cy="163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seaconbangkae.com/cms_directory/content/seacon_bangkae/pic/gallery/fb_event_tab_810x500-01_2014100309262537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118" y="1123235"/>
            <a:ext cx="2740948" cy="163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seaconbangkae.com/cms_directory/content/seacon_bangkae/pic/gallery/fb_event_tab_810x500_2014091609044216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066" y="1100230"/>
            <a:ext cx="2449314" cy="163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6" y="2762904"/>
            <a:ext cx="2653902" cy="160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3" descr="http://seaconbangkae.com/cms_directory/content/seacon_bangkae/pic/gallery/fb_event_tab_810x500_20140704084851569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16" y="4347143"/>
            <a:ext cx="2653902" cy="157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9" descr="http://seaconbangkae.com/cms_directory/content/seacon_bangkae/pic/gallery/fb_event_tab_810x500_20140805145134419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519" y="2761447"/>
            <a:ext cx="2740948" cy="160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http://seaconbangkae.com/cms_directory/content/seacon_bangkae/pic/gallery/fb_event_tab_810x500_20140721155103353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230" y="2761447"/>
            <a:ext cx="2449314" cy="160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5" descr="http://seaconbangkae.com/cms_directory/content/seacon_bangkae/pic/gallery/banner_sbk_960x343_20140609163300956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394" y="4349312"/>
            <a:ext cx="2774484" cy="157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7" descr="http://seaconbangkae.com/cms_directory/content/seacon_bangkae/pic/gallery/fb_event_tab_810x500_20140512162659816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940" y="4367359"/>
            <a:ext cx="2449314" cy="160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82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7088" y="406405"/>
            <a:ext cx="629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FB Kiosk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Floor Plan 1st Floor</a:t>
            </a:r>
            <a:endParaRPr lang="th-TH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8837" y="1181213"/>
            <a:ext cx="6642650" cy="4696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28094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53072" y="694437"/>
            <a:ext cx="629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FB Kiosk 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Floor Plan 1st Floor</a:t>
            </a:r>
            <a:endParaRPr lang="th-TH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62096" y="2234475"/>
            <a:ext cx="314640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 </a:t>
            </a:r>
            <a:r>
              <a:rPr lang="en-US" sz="16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Space Available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- FB1/05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	Size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40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sq.m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- FB1/06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	Size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40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sq.m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  <a:endParaRPr lang="th-TH" sz="1600" b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- FB1/07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	Size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60</a:t>
            </a:r>
            <a:r>
              <a:rPr lang="th-TH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sq.m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- FB1/08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	Size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40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sq.m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- FB1/09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	Size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40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sq.m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</a:p>
          <a:p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 </a:t>
            </a:r>
            <a:r>
              <a:rPr lang="en-US" sz="1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Rental </a:t>
            </a:r>
            <a:r>
              <a:rPr lang="en-US" sz="1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Rate</a:t>
            </a:r>
            <a:endParaRPr lang="en-US" sz="1600" b="1" u="sng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- </a:t>
            </a:r>
            <a:r>
              <a:rPr lang="en-US" sz="16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1,500Bht/</a:t>
            </a:r>
            <a:r>
              <a:rPr lang="en-US" sz="1600" b="1" dirty="0" err="1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sq.m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./month </a:t>
            </a:r>
          </a:p>
          <a:p>
            <a:endParaRPr lang="en-US" sz="20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endParaRPr lang="en-US" sz="2000" b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endParaRPr lang="en-US" sz="2000" b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  </a:t>
            </a:r>
            <a:endParaRPr lang="th-TH" sz="2000" b="1" dirty="0" smtClean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1756477"/>
            <a:ext cx="4608512" cy="32566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5123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1104" y="406405"/>
            <a:ext cx="6291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FB Kiosk</a:t>
            </a:r>
            <a:r>
              <a:rPr lang="en-US" sz="3600" b="1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Floor Plan 2nd Floor</a:t>
            </a:r>
            <a:endParaRPr lang="th-TH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4" y="1052736"/>
            <a:ext cx="6545682" cy="4625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68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1427</TotalTime>
  <Words>485</Words>
  <Application>Microsoft Office PowerPoint</Application>
  <PresentationFormat>On-screen Show (4:3)</PresentationFormat>
  <Paragraphs>80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 The New Wave of Western Bangkok </vt:lpstr>
      <vt:lpstr> Location  &amp;  Accessibilities </vt:lpstr>
      <vt:lpstr>PowerPoint Presentation</vt:lpstr>
      <vt:lpstr> Magnet  &amp;  Major Tenants </vt:lpstr>
      <vt:lpstr> Marketing Event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Customers Number </vt:lpstr>
      <vt:lpstr> Customers Vehicles </vt:lpstr>
      <vt:lpstr> Contact Person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thipwimol.d</dc:creator>
  <cp:lastModifiedBy>jitradda.s</cp:lastModifiedBy>
  <cp:revision>76</cp:revision>
  <dcterms:created xsi:type="dcterms:W3CDTF">2013-10-14T02:21:30Z</dcterms:created>
  <dcterms:modified xsi:type="dcterms:W3CDTF">2014-11-07T04:54:21Z</dcterms:modified>
</cp:coreProperties>
</file>